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4"/>
  </p:sldMasterIdLst>
  <p:notesMasterIdLst>
    <p:notesMasterId r:id="rId6"/>
  </p:notesMasterIdLst>
  <p:sldIdLst>
    <p:sldId id="2147374975" r:id="rId5"/>
  </p:sldIdLst>
  <p:sldSz cx="12192000" cy="6858000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Prometo Black" panose="020B0904030203060203" pitchFamily="34" charset="0"/>
      <p:bold r:id="rId11"/>
      <p:boldItalic r:id="rId12"/>
    </p:embeddedFont>
    <p:embeddedFont>
      <p:font typeface="Prometo Medium" panose="020B0704030203060203" pitchFamily="34" charset="0"/>
      <p:regular r:id="rId13"/>
      <p:bold r:id="rId14"/>
      <p:italic r:id="rId15"/>
      <p:boldItalic r:id="rId16"/>
    </p:embeddedFont>
    <p:embeddedFont>
      <p:font typeface="Prometo XBold" panose="020B0804030203060203" pitchFamily="34" charset="0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IMSS Template" id="{EC1BAD07-AE5D-4540-91E7-686AD2AF573F}">
          <p14:sldIdLst>
            <p14:sldId id="21473749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799505-21FC-FB87-C1D6-0B1C4E15778E}" name="Jasper, Elizabeth" initials="" userId="S::ejasper@himss.org::a8aa0c22-bf63-4d92-852e-047d5fbe08c4" providerId="AD"/>
  <p188:author id="{69D96D2A-3D89-E79D-01B1-DA43DCE6A81C}" name="Burnett, Jim" initials="JRB" userId="Burnett, Jim" providerId="None"/>
  <p188:author id="{2075DC2B-077F-D0A4-2F92-BCE97D383845}" name="Buck, Christine" initials="CB" userId="S::cbuck@himss.org::ed5fc269-a2d4-4f1b-b313-bd3dfe142796" providerId="AD"/>
  <p188:author id="{93D43446-52F0-21C1-2A19-EB8A8EDDFEB1}" name="Winters, Kristina" initials="" userId="S::kwinters@himss.org::e7fedd11-c242-45d8-a665-7a14704e49e1" providerId="AD"/>
  <p188:author id="{68F52561-72E2-0591-3F03-55DDB76D68C1}" name="Neal, Matthew" initials="" userId="S::mneal@himss.org::ea672050-a298-476c-8317-925cb09378cc" providerId="AD"/>
  <p188:author id="{7746E58F-85AE-944E-7EE0-4C29E7BD7C0F}" name="Frank Garamy" initials="" userId="S::Frank.Garamy@merkle.com::5cdace42-d5af-4468-8fa4-328499cd8f9c" providerId="AD"/>
  <p188:author id="{1DA6A895-EBFE-458E-C398-8FE0905DB01E}" name="Cox, Nicholas" initials="CN" userId="S::ncox@himss.org::54004f90-f931-40b7-bcbd-20c614f0539d" providerId="AD"/>
  <p188:author id="{FAAA5CC3-4D27-FE9E-1557-F42CE43BC15A}" name="Mariah Richtmyer" initials="MR" userId="S::Mariah.Richtmyer@merkle.com::1657e0ef-55fb-4e36-8e5b-cb7bfa4cf5e7" providerId="AD"/>
  <p188:author id="{9EAA33C9-6E84-4CF7-081A-C9C0419C6B7B}" name="Zakes, Albe" initials="AZ" userId="S::azakes@himss.org::531ec6c7-6d36-4ae3-ad74-3ddbc0de71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8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ters, Kristina" userId="e7fedd11-c242-45d8-a665-7a14704e49e1" providerId="ADAL" clId="{6E111784-679D-4124-B712-15612FDBABD0}"/>
    <pc:docChg chg="delSld modSld modSection">
      <pc:chgData name="Winters, Kristina" userId="e7fedd11-c242-45d8-a665-7a14704e49e1" providerId="ADAL" clId="{6E111784-679D-4124-B712-15612FDBABD0}" dt="2024-11-08T15:11:49.413" v="30" actId="20577"/>
      <pc:docMkLst>
        <pc:docMk/>
      </pc:docMkLst>
      <pc:sldChg chg="del">
        <pc:chgData name="Winters, Kristina" userId="e7fedd11-c242-45d8-a665-7a14704e49e1" providerId="ADAL" clId="{6E111784-679D-4124-B712-15612FDBABD0}" dt="2024-10-31T11:54:31.556" v="0" actId="47"/>
        <pc:sldMkLst>
          <pc:docMk/>
          <pc:sldMk cId="1984147667" sldId="257"/>
        </pc:sldMkLst>
      </pc:sldChg>
      <pc:sldChg chg="modSp mod">
        <pc:chgData name="Winters, Kristina" userId="e7fedd11-c242-45d8-a665-7a14704e49e1" providerId="ADAL" clId="{6E111784-679D-4124-B712-15612FDBABD0}" dt="2024-11-08T15:11:49.413" v="30" actId="20577"/>
        <pc:sldMkLst>
          <pc:docMk/>
          <pc:sldMk cId="1690342746" sldId="2147374975"/>
        </pc:sldMkLst>
        <pc:spChg chg="mod">
          <ac:chgData name="Winters, Kristina" userId="e7fedd11-c242-45d8-a665-7a14704e49e1" providerId="ADAL" clId="{6E111784-679D-4124-B712-15612FDBABD0}" dt="2024-11-08T15:11:49.413" v="30" actId="20577"/>
          <ac:spMkLst>
            <pc:docMk/>
            <pc:sldMk cId="1690342746" sldId="2147374975"/>
            <ac:spMk id="7" creationId="{B3596469-DBC9-410E-4F73-0C0D7811ED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D6F1-FAB3-D468-328F-770F8B9C5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8AD7E-CF7D-F57C-05A9-59F115580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C642E-0642-7F85-43E4-FB4BC5288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9BB3E-82DF-B95E-3810-17538FA8A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3076B3-6525-E4D4-731F-248A3B859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bg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8B02AB-AF5D-2E7D-77D2-ED8EDEADD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097280"/>
            <a:ext cx="10591800" cy="999994"/>
          </a:xfrm>
        </p:spPr>
        <p:txBody>
          <a:bodyPr wrap="square"/>
          <a:lstStyle>
            <a:lvl1pPr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irc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127746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5CD6A-95A4-9D48-BDD2-6029B6C23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ED TO DELE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4AB5C4-0FC0-C05B-A891-6B97A2F58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 spc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471FD5-A4F9-B905-F163-E31DD23552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45A1D5F-2E91-D6D1-AC04-90768F059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30021C1-7D4B-700F-7E12-5F01EB2B9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8FAADE-FEAB-B45E-F5FE-FDC0D6CE14C4}"/>
              </a:ext>
            </a:extLst>
          </p:cNvPr>
          <p:cNvSpPr txBox="1">
            <a:spLocks/>
          </p:cNvSpPr>
          <p:nvPr userDrawn="1"/>
        </p:nvSpPr>
        <p:spPr>
          <a:xfrm>
            <a:off x="838201" y="2267389"/>
            <a:ext cx="3296920" cy="1783443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 defTabSz="9143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spc="0" baseline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F9BAC-9CCF-16BE-96C2-1DB95BF4F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EC3B58-AF24-E1E6-DA2C-406AB11BE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A0E497-26C2-10F7-E258-5DCAC8695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78C2D9-87CD-EA1C-4271-58BB34950124}"/>
              </a:ext>
            </a:extLst>
          </p:cNvPr>
          <p:cNvSpPr/>
          <p:nvPr userDrawn="1"/>
        </p:nvSpPr>
        <p:spPr>
          <a:xfrm>
            <a:off x="253057" y="6229614"/>
            <a:ext cx="1249776" cy="5648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BC4648C-77D0-2783-7374-FB3B08BFE0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5" y="6088675"/>
            <a:ext cx="1391595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0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437916-1FBD-9C6B-730C-E297F7DA7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E033728-7815-DB54-1FB1-34E7BA58E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FAD32D-80C2-83E0-F0EA-FFB3C36300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rgbClr val="FFFFFF"/>
                </a:soli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C4F521-E61D-8768-53A7-0994DD33B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FDA3FB-7ED5-BF95-2D31-E480289161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3C41B52-B71E-FAA2-F80A-A292A6B87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A120DBE-1EDA-B83F-F5E7-A2BFEAAAF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267389"/>
            <a:ext cx="3296920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 b="1" i="0" spc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2134879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820061-E792-B644-8E31-AC9728ED8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3A290F-976B-5F47-BB8C-1087AEF93EA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083114-6752-41A3-C99A-46C5FEA4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89BF63-5EE5-8047-B050-5418BD6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1832FE-827D-954B-A2D5-A1116D3AB2EB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9DB85D-C85B-CC49-8E37-033EBD29C352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BD59FF0C-39B6-18FC-E5D8-CCFB22DC52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539864" y="4384457"/>
            <a:ext cx="3056049" cy="3060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0359" y="-570883"/>
            <a:ext cx="5359399" cy="91613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242791" y="1714501"/>
            <a:ext cx="1915373" cy="3962400"/>
          </a:xfrm>
          <a:prstGeom prst="roundRect">
            <a:avLst>
              <a:gd name="adj" fmla="val 1197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BAF5E-826E-0491-32A8-E46E772D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78003" y="898902"/>
            <a:ext cx="2532888" cy="53218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900545"/>
            <a:ext cx="2528610" cy="532014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8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967986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3984EA-BA6F-891F-831D-9F75A4A7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7" y="2216418"/>
            <a:ext cx="2996612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185266"/>
            <a:ext cx="5735736" cy="482246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08538" y="1459992"/>
            <a:ext cx="5315318" cy="29877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69B6C5-DEEB-5D4B-A903-DA4ADF5D8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43834"/>
            <a:ext cx="3791672" cy="10671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58F5F3-AEE6-854A-BE02-1B821FDEA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3538539"/>
            <a:ext cx="4208463" cy="221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8D5E91-BA7D-1714-C3AA-F29CF8BCA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272" y="3828059"/>
            <a:ext cx="2297520" cy="22975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6DF068-FC63-C507-AC1F-4D83EC2B51CA}"/>
              </a:ext>
            </a:extLst>
          </p:cNvPr>
          <p:cNvGrpSpPr/>
          <p:nvPr userDrawn="1"/>
        </p:nvGrpSpPr>
        <p:grpSpPr>
          <a:xfrm rot="12676204">
            <a:off x="3892750" y="5026025"/>
            <a:ext cx="794207" cy="738641"/>
            <a:chOff x="4556251" y="6266665"/>
            <a:chExt cx="512456" cy="47660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DEDD55-E54C-D9A1-D799-999D79D4287F}"/>
                </a:ext>
              </a:extLst>
            </p:cNvPr>
            <p:cNvSpPr/>
            <p:nvPr/>
          </p:nvSpPr>
          <p:spPr>
            <a:xfrm>
              <a:off x="4556251" y="6434179"/>
              <a:ext cx="309088" cy="309088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F9EBE2-CAAE-3ACB-B104-8069CB43B3AD}"/>
                </a:ext>
              </a:extLst>
            </p:cNvPr>
            <p:cNvSpPr/>
            <p:nvPr/>
          </p:nvSpPr>
          <p:spPr>
            <a:xfrm>
              <a:off x="4887808" y="6392611"/>
              <a:ext cx="180899" cy="180899"/>
            </a:xfrm>
            <a:prstGeom prst="ellipse">
              <a:avLst/>
            </a:prstGeom>
            <a:solidFill>
              <a:srgbClr val="FF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AE2C8E-6C0F-A905-0383-3A7C907A11F6}"/>
                </a:ext>
              </a:extLst>
            </p:cNvPr>
            <p:cNvSpPr/>
            <p:nvPr/>
          </p:nvSpPr>
          <p:spPr>
            <a:xfrm>
              <a:off x="4772002" y="6266665"/>
              <a:ext cx="93337" cy="93337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88" y="1343283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8855" y="1565330"/>
            <a:ext cx="5641445" cy="357380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0EE798-C4EF-5809-B21E-BF8332F8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342CF4-D26B-4D40-989A-8FBF6F078F77}"/>
              </a:ext>
            </a:extLst>
          </p:cNvPr>
          <p:cNvGrpSpPr/>
          <p:nvPr userDrawn="1"/>
        </p:nvGrpSpPr>
        <p:grpSpPr>
          <a:xfrm rot="18439940">
            <a:off x="4746753" y="5363242"/>
            <a:ext cx="1481850" cy="1162905"/>
            <a:chOff x="4556251" y="6266665"/>
            <a:chExt cx="956153" cy="7503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A078D64-CC97-505B-3D81-1BB76E145A83}"/>
                </a:ext>
              </a:extLst>
            </p:cNvPr>
            <p:cNvSpPr/>
            <p:nvPr/>
          </p:nvSpPr>
          <p:spPr>
            <a:xfrm>
              <a:off x="4775192" y="6279808"/>
              <a:ext cx="737212" cy="737212"/>
            </a:xfrm>
            <a:prstGeom prst="ellipse">
              <a:avLst/>
            </a:prstGeom>
            <a:solidFill>
              <a:srgbClr val="FF5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993DDB-5713-3F3D-A14D-79FDD7AEB062}"/>
                </a:ext>
              </a:extLst>
            </p:cNvPr>
            <p:cNvSpPr/>
            <p:nvPr/>
          </p:nvSpPr>
          <p:spPr>
            <a:xfrm>
              <a:off x="4556251" y="6434179"/>
              <a:ext cx="309088" cy="309088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72FF1CA-6B94-6F80-6C87-E71B1BF4C7E7}"/>
                </a:ext>
              </a:extLst>
            </p:cNvPr>
            <p:cNvSpPr/>
            <p:nvPr/>
          </p:nvSpPr>
          <p:spPr>
            <a:xfrm>
              <a:off x="4772002" y="6266665"/>
              <a:ext cx="93337" cy="93337"/>
            </a:xfrm>
            <a:prstGeom prst="ellipse">
              <a:avLst/>
            </a:prstGeom>
            <a:solidFill>
              <a:srgbClr val="1E2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ADC193EC-C731-0822-5C7C-006456253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9003426" y="383000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29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47029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6C6ED-C240-922C-A3D3-660E8ABB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116064" y="1136822"/>
            <a:ext cx="2161903" cy="4703805"/>
          </a:xfrm>
          <a:prstGeom prst="roundRect">
            <a:avLst>
              <a:gd name="adj" fmla="val 12258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79581" y="1136822"/>
            <a:ext cx="2157984" cy="4700016"/>
          </a:xfrm>
          <a:prstGeom prst="roundRect">
            <a:avLst>
              <a:gd name="adj" fmla="val 1049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39178" y="1136822"/>
            <a:ext cx="2157984" cy="4700016"/>
          </a:xfrm>
          <a:prstGeom prst="roundRect">
            <a:avLst>
              <a:gd name="adj" fmla="val 1076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0614C-C6AB-D75C-3A76-C341A689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3200" b="1" i="0"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FDA02F-B0D8-B81E-F98D-7BE96D49260E}"/>
              </a:ext>
            </a:extLst>
          </p:cNvPr>
          <p:cNvSpPr/>
          <p:nvPr userDrawn="1"/>
        </p:nvSpPr>
        <p:spPr>
          <a:xfrm>
            <a:off x="0" y="0"/>
            <a:ext cx="4000499" cy="6858000"/>
          </a:xfrm>
          <a:prstGeom prst="rect">
            <a:avLst/>
          </a:prstGeom>
          <a:gradFill flip="none" rotWithShape="1">
            <a:gsLst>
              <a:gs pos="0">
                <a:srgbClr val="1E1B85"/>
              </a:gs>
              <a:gs pos="8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124142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124142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733928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63401-E173-4A44-B82E-2F6AD661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75" y="1097280"/>
            <a:ext cx="6064625" cy="999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F5EB1-48F3-834A-BCC6-E7EB81657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25034" y="2071128"/>
            <a:ext cx="6104965" cy="30118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EFD9BD-2C4E-3C57-0C54-F4DBE96B1B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057" y="6088675"/>
            <a:ext cx="1391593" cy="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9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6E57F7-3FE9-934C-8A0C-63C1B60D7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387740-05D6-C842-BAED-96EF680D8CB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1724660"/>
            <a:ext cx="10591801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Blank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A273-8AC7-6242-B3C1-7236D468C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2377440"/>
            <a:ext cx="3103879" cy="2103120"/>
          </a:xfrm>
          <a:noFill/>
        </p:spPr>
        <p:txBody>
          <a:bodyPr anchor="ctr"/>
          <a:lstStyle>
            <a:lvl1pPr>
              <a:defRPr sz="3200" b="1" i="0">
                <a:gradFill>
                  <a:gsLst>
                    <a:gs pos="0">
                      <a:schemeClr val="accent3"/>
                    </a:gs>
                    <a:gs pos="100000">
                      <a:schemeClr val="accent5"/>
                    </a:gs>
                  </a:gsLst>
                  <a:lin ang="2700000" scaled="1"/>
                </a:gradFill>
                <a:latin typeface="Prometo XBold" panose="020B060403020306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1874-19C1-E54C-8156-74C650C8105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378075"/>
            <a:ext cx="4983163" cy="341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A2F00-5CC0-EE42-A7FC-43B8A71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7280"/>
            <a:ext cx="4132384" cy="14466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B975AF-C0C1-D743-9D1D-F4628CEDF74F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049AB-719B-7948-8C38-9F09EAF52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699" y="1097280"/>
            <a:ext cx="4314709" cy="11582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7280"/>
            <a:ext cx="10591800" cy="999994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4187371" cy="57912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endParaRPr lang="en-US" sz="1000" b="0" i="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944DF6-2612-194D-8A34-C4BED168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4660"/>
            <a:ext cx="1059180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9" r:id="rId16"/>
    <p:sldLayoutId id="2147483694" r:id="rId17"/>
    <p:sldLayoutId id="2147483696" r:id="rId18"/>
    <p:sldLayoutId id="2147483697" r:id="rId19"/>
    <p:sldLayoutId id="2147483695" r:id="rId20"/>
    <p:sldLayoutId id="2147483691" r:id="rId21"/>
    <p:sldLayoutId id="2147483692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701" r:id="rId39"/>
  </p:sldLayoutIdLst>
  <p:hf hdr="0" ftr="0" dt="0"/>
  <p:txStyles>
    <p:titleStyle>
      <a:lvl1pPr algn="l" defTabSz="914318" rtl="0" eaLnBrk="1" latinLnBrk="0" hangingPunct="1">
        <a:lnSpc>
          <a:spcPct val="90000"/>
        </a:lnSpc>
        <a:spcBef>
          <a:spcPct val="0"/>
        </a:spcBef>
        <a:buNone/>
        <a:defRPr sz="3200" b="1" i="0" kern="1200" spc="0" baseline="0"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2700000" scaled="1"/>
          </a:gradFill>
          <a:latin typeface="Prometo XBold" panose="020B0604030203060203" pitchFamily="34" charset="77"/>
          <a:ea typeface="+mj-ea"/>
          <a:cs typeface="+mj-cs"/>
        </a:defRPr>
      </a:lvl1pPr>
    </p:titleStyle>
    <p:bodyStyle>
      <a:lvl1pPr marL="0" marR="0" indent="0" algn="l" defTabSz="914318" rtl="0" eaLnBrk="1" fontAlgn="auto" latinLnBrk="0" hangingPunct="1">
        <a:lnSpc>
          <a:spcPct val="100000"/>
        </a:lnSpc>
        <a:spcBef>
          <a:spcPts val="100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400" b="0" i="0" kern="1200">
          <a:solidFill>
            <a:srgbClr val="FF0000"/>
          </a:solidFill>
          <a:latin typeface="Century Gothic" panose="020B0502020202020204" pitchFamily="34" charset="0"/>
          <a:ea typeface="+mn-ea"/>
          <a:cs typeface="+mn-cs"/>
        </a:defRPr>
      </a:lvl1pPr>
      <a:lvl2pPr marL="180975" indent="-180975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458788" indent="60325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411163" indent="-182563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71450" indent="-171450" algn="l" defTabSz="914318" rtl="0" eaLnBrk="1" latinLnBrk="0" hangingPunct="1">
        <a:lnSpc>
          <a:spcPct val="100000"/>
        </a:lnSpc>
        <a:spcBef>
          <a:spcPts val="499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688975" indent="-169863" algn="l" defTabSz="914318" rtl="0" eaLnBrk="1" latinLnBrk="0" hangingPunct="1">
        <a:lnSpc>
          <a:spcPct val="90000"/>
        </a:lnSpc>
        <a:spcBef>
          <a:spcPts val="499"/>
        </a:spcBef>
        <a:buClr>
          <a:schemeClr val="accent3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1224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528" userDrawn="1">
          <p15:clr>
            <a:srgbClr val="F26B43"/>
          </p15:clr>
        </p15:guide>
        <p15:guide id="51" orient="horz" pos="912" userDrawn="1">
          <p15:clr>
            <a:srgbClr val="F26B43"/>
          </p15:clr>
        </p15:guide>
        <p15:guide id="52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AD3-E2AD-C90A-A1E4-6883489DD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52BFD3F-4ED0-2C8D-9D49-6EA94834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10" y="1466201"/>
            <a:ext cx="10591800" cy="999994"/>
          </a:xfrm>
        </p:spPr>
        <p:txBody>
          <a:bodyPr/>
          <a:lstStyle/>
          <a:p>
            <a:r>
              <a:rPr lang="en-US" sz="4800" b="1" i="0" dirty="0">
                <a:solidFill>
                  <a:schemeClr val="accent1"/>
                </a:solidFill>
                <a:latin typeface="Prometo Black" panose="020B0904030203060203" pitchFamily="34" charset="0"/>
              </a:rPr>
              <a:t>Global Health Equity Week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96469-DBC9-410E-4F73-0C0D7811ED15}"/>
              </a:ext>
            </a:extLst>
          </p:cNvPr>
          <p:cNvSpPr txBox="1"/>
          <p:nvPr/>
        </p:nvSpPr>
        <p:spPr>
          <a:xfrm>
            <a:off x="1102909" y="1972041"/>
            <a:ext cx="1041289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accent3"/>
              </a:buClr>
            </a:pPr>
            <a:r>
              <a:rPr lang="en-US" sz="3200" b="1" dirty="0">
                <a:solidFill>
                  <a:schemeClr val="accent6"/>
                </a:solidFill>
              </a:rPr>
              <a:t>November 11 – 15, 2024</a:t>
            </a:r>
          </a:p>
          <a:p>
            <a:pPr lvl="0">
              <a:buClr>
                <a:schemeClr val="accent3"/>
              </a:buClr>
            </a:pPr>
            <a:endParaRPr lang="en-US" sz="3200" b="1" dirty="0"/>
          </a:p>
          <a:p>
            <a:pPr lvl="0">
              <a:buClr>
                <a:schemeClr val="accent3"/>
              </a:buClr>
            </a:pPr>
            <a:r>
              <a:rPr lang="en-US" dirty="0"/>
              <a:t>Join us for an experience focused on action and advocacy with a lineup of daily events and activities in support of the following topics:</a:t>
            </a:r>
          </a:p>
          <a:p>
            <a:pPr lvl="0">
              <a:buClr>
                <a:schemeClr val="accent3"/>
              </a:buClr>
            </a:pPr>
            <a:endParaRPr lang="en-US" dirty="0"/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Patient identification and access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Maternal health and quality of care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Telehealth and remote monitoring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Tribal and community health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Social determinants of health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dirty="0">
                <a:solidFill>
                  <a:schemeClr val="accent1"/>
                </a:solidFill>
              </a:rPr>
              <a:t>#healthequity | </a:t>
            </a:r>
            <a:r>
              <a:rPr lang="en-US" b="1" dirty="0">
                <a:solidFill>
                  <a:schemeClr val="accent1"/>
                </a:solidFill>
              </a:rPr>
              <a:t>himss.org/ghew</a:t>
            </a:r>
            <a:endParaRPr lang="en-US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Purple dots on a black background&#10;&#10;Description automatically generated">
            <a:extLst>
              <a:ext uri="{FF2B5EF4-FFF2-40B4-BE49-F238E27FC236}">
                <a16:creationId xmlns:a16="http://schemas.microsoft.com/office/drawing/2014/main" id="{6EBDB2CF-3AD2-078F-053D-8458F12F1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31" y="3721214"/>
            <a:ext cx="1821035" cy="18210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9CD54E-9A0E-1C56-C582-6C60491F3A95}"/>
              </a:ext>
            </a:extLst>
          </p:cNvPr>
          <p:cNvCxnSpPr>
            <a:cxnSpLocks/>
          </p:cNvCxnSpPr>
          <p:nvPr/>
        </p:nvCxnSpPr>
        <p:spPr>
          <a:xfrm>
            <a:off x="1196010" y="2593940"/>
            <a:ext cx="8105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logo with blue letters&#10;&#10;Description automatically generated">
            <a:extLst>
              <a:ext uri="{FF2B5EF4-FFF2-40B4-BE49-F238E27FC236}">
                <a16:creationId xmlns:a16="http://schemas.microsoft.com/office/drawing/2014/main" id="{16D388BA-FB3A-7018-429E-4524E555D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3" y="211182"/>
            <a:ext cx="2688531" cy="1255019"/>
          </a:xfrm>
          <a:prstGeom prst="rect">
            <a:avLst/>
          </a:prstGeom>
        </p:spPr>
      </p:pic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A527D4C8-1DE6-723D-F85C-509F3D1FC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10540470" y="-1104013"/>
            <a:ext cx="3011514" cy="301581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42746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HIMSS22">
      <a:dk1>
        <a:srgbClr val="333333"/>
      </a:dk1>
      <a:lt1>
        <a:srgbClr val="FFFFFF"/>
      </a:lt1>
      <a:dk2>
        <a:srgbClr val="20145E"/>
      </a:dk2>
      <a:lt2>
        <a:srgbClr val="777777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20145F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28766e-6e23-44d4-b7f2-302a8c00d574" xsi:nil="true"/>
    <lcf76f155ced4ddcb4097134ff3c332f xmlns="be77e0a4-4c24-4548-9a2e-7377ae8aa52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EF87B4A8720D43B8834855A2E97E52" ma:contentTypeVersion="14" ma:contentTypeDescription="Create a new document." ma:contentTypeScope="" ma:versionID="4a2b65224d13a048aa89df6a85c6b3cf">
  <xsd:schema xmlns:xsd="http://www.w3.org/2001/XMLSchema" xmlns:xs="http://www.w3.org/2001/XMLSchema" xmlns:p="http://schemas.microsoft.com/office/2006/metadata/properties" xmlns:ns2="be77e0a4-4c24-4548-9a2e-7377ae8aa527" xmlns:ns3="d328766e-6e23-44d4-b7f2-302a8c00d574" targetNamespace="http://schemas.microsoft.com/office/2006/metadata/properties" ma:root="true" ma:fieldsID="3a88a60692535595da451d5dba717bff" ns2:_="" ns3:_="">
    <xsd:import namespace="be77e0a4-4c24-4548-9a2e-7377ae8aa527"/>
    <xsd:import namespace="d328766e-6e23-44d4-b7f2-302a8c00d5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7e0a4-4c24-4548-9a2e-7377ae8aa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8766e-6e23-44d4-b7f2-302a8c00d5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8d0c96a-880a-4777-8ca1-7d8bac520721}" ma:internalName="TaxCatchAll" ma:showField="CatchAllData" ma:web="d328766e-6e23-44d4-b7f2-302a8c00d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EBE69-2185-4791-8FA2-50A5E16D760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d328766e-6e23-44d4-b7f2-302a8c00d574"/>
    <ds:schemaRef ds:uri="http://purl.org/dc/elements/1.1/"/>
    <ds:schemaRef ds:uri="be77e0a4-4c24-4548-9a2e-7377ae8aa52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844CB9-3A6E-426C-8B9C-3F7E82B02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7e0a4-4c24-4548-9a2e-7377ae8aa527"/>
    <ds:schemaRef ds:uri="d328766e-6e23-44d4-b7f2-302a8c00d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F07B67-1735-467C-858F-FBDBFDC19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Prometo Medium</vt:lpstr>
      <vt:lpstr>Arial</vt:lpstr>
      <vt:lpstr>Century Gothic</vt:lpstr>
      <vt:lpstr>Prometo XBold</vt:lpstr>
      <vt:lpstr>Prometo Black</vt:lpstr>
      <vt:lpstr>Ravi Powerpoint Template</vt:lpstr>
      <vt:lpstr>Global Health Equity Week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Winters, Kristina</cp:lastModifiedBy>
  <cp:revision>14</cp:revision>
  <dcterms:created xsi:type="dcterms:W3CDTF">2019-10-16T19:16:43Z</dcterms:created>
  <dcterms:modified xsi:type="dcterms:W3CDTF">2024-11-08T15:11:57Z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0x01010052E7AB69D650D8458B18F62DCE34E365</vt:lpwstr>
  </property>
  <property fmtid="{D5CDD505-2E9C-101B-9397-08002B2CF9AE}" pid="3" name="MediaServiceImageTags">
    <vt:lpwstr/>
  </property>
</Properties>
</file>